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slide" Target="slides/slide6.xml"/><Relationship Id="rId10" Type="http://schemas.openxmlformats.org/officeDocument/2006/relationships/slide" Target="slides/slide5.xml"/><Relationship Id="rId12" Type="http://schemas.openxmlformats.org/officeDocument/2006/relationships/slide" Target="slides/slide7.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fa6bd3d379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fa6bd3d379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fa6bd3d37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fa6bd3d379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fa6bd3d379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fa6bd3d37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fa6bd3d379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fa6bd3d379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409deb834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409deb8342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409deb8342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409deb8342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 name="Shape 53"/>
        <p:cNvGrpSpPr/>
        <p:nvPr/>
      </p:nvGrpSpPr>
      <p:grpSpPr>
        <a:xfrm>
          <a:off x="0" y="0"/>
          <a:ext cx="0" cy="0"/>
          <a:chOff x="0" y="0"/>
          <a:chExt cx="0" cy="0"/>
        </a:xfrm>
      </p:grpSpPr>
      <p:pic>
        <p:nvPicPr>
          <p:cNvPr id="54" name="Google Shape;54;p13" title="Screenshot 2024-09-20 091737.png"/>
          <p:cNvPicPr preferRelativeResize="0"/>
          <p:nvPr/>
        </p:nvPicPr>
        <p:blipFill rotWithShape="1">
          <a:blip r:embed="rId3">
            <a:alphaModFix/>
          </a:blip>
          <a:srcRect b="9391" l="0" r="0" t="12085"/>
          <a:stretch/>
        </p:blipFill>
        <p:spPr>
          <a:xfrm>
            <a:off x="0" y="0"/>
            <a:ext cx="9144000" cy="4650909"/>
          </a:xfrm>
          <a:prstGeom prst="rect">
            <a:avLst/>
          </a:prstGeom>
          <a:noFill/>
          <a:ln cap="flat" cmpd="sng" w="9525">
            <a:solidFill>
              <a:srgbClr val="FFFFFF"/>
            </a:solidFill>
            <a:prstDash val="solid"/>
            <a:round/>
            <a:headEnd len="sm" w="sm" type="none"/>
            <a:tailEnd len="sm" w="sm" type="none"/>
          </a:ln>
        </p:spPr>
      </p:pic>
      <p:sp>
        <p:nvSpPr>
          <p:cNvPr id="55" name="Google Shape;55;p13"/>
          <p:cNvSpPr txBox="1"/>
          <p:nvPr/>
        </p:nvSpPr>
        <p:spPr>
          <a:xfrm>
            <a:off x="1739100" y="4650900"/>
            <a:ext cx="5665800" cy="28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rPr>
              <a:t>Post </a:t>
            </a:r>
            <a:r>
              <a:rPr lang="en" sz="1800">
                <a:solidFill>
                  <a:schemeClr val="lt1"/>
                </a:solidFill>
              </a:rPr>
              <a:t>independence</a:t>
            </a:r>
            <a:r>
              <a:rPr lang="en" sz="1800">
                <a:solidFill>
                  <a:schemeClr val="lt1"/>
                </a:solidFill>
              </a:rPr>
              <a:t> Entosland (1902-unknown)</a:t>
            </a:r>
            <a:endParaRPr sz="18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Map’s (coming soon)</a:t>
            </a:r>
            <a:endParaRPr/>
          </a:p>
        </p:txBody>
      </p:sp>
      <p:sp>
        <p:nvSpPr>
          <p:cNvPr id="61" name="Google Shape;61;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Brief history</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457200" lvl="0" marL="0" rtl="0" algn="l">
              <a:spcBef>
                <a:spcPts val="0"/>
              </a:spcBef>
              <a:spcAft>
                <a:spcPts val="0"/>
              </a:spcAft>
              <a:buNone/>
            </a:pPr>
            <a:r>
              <a:rPr lang="en"/>
              <a:t>The current Entoslandish government was declared shortly after the  </a:t>
            </a:r>
            <a:r>
              <a:rPr lang="en"/>
              <a:t>successful</a:t>
            </a:r>
            <a:r>
              <a:rPr lang="en"/>
              <a:t> Grymend rebelion around </a:t>
            </a:r>
            <a:r>
              <a:rPr lang="en"/>
              <a:t>1902 pf. The Grymend rebellion was amongst the grouping of nationalist revolutions that rocked the continent following the second continental war. This specific rebellion saw the Entoslandi minority successfully oppose and force imperial ameicof to withdraw across the Omlats. </a:t>
            </a:r>
            <a:endParaRPr/>
          </a:p>
          <a:p>
            <a:pPr indent="0" lvl="0" marL="0" rtl="0" algn="l">
              <a:spcBef>
                <a:spcPts val="1200"/>
              </a:spcBef>
              <a:spcAft>
                <a:spcPts val="1200"/>
              </a:spcAft>
              <a:buNone/>
            </a:pPr>
            <a:r>
              <a:rPr lang="en"/>
              <a:t>	Shortly following the successful rebellion, Frymor Grymend declared a “New republic and nation.” Grymend would go on to serve as both the first president and later (due to legislative paralysis) first dictator in the new governments history. Grymend would be removed from power in 1917 pf. during the peoples coup. This violent change in power would establish more inclusive institutions and introduce the controversial margins clause to prevent legislative paralysis.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Presidential list (1902-2098)</a:t>
            </a:r>
            <a:endParaRPr/>
          </a:p>
        </p:txBody>
      </p:sp>
      <p:sp>
        <p:nvSpPr>
          <p:cNvPr id="73" name="Google Shape;73;p16"/>
          <p:cNvSpPr txBox="1"/>
          <p:nvPr>
            <p:ph idx="1" type="body"/>
          </p:nvPr>
        </p:nvSpPr>
        <p:spPr>
          <a:xfrm>
            <a:off x="311700" y="1152475"/>
            <a:ext cx="4019700" cy="3745200"/>
          </a:xfrm>
          <a:prstGeom prst="rect">
            <a:avLst/>
          </a:prstGeom>
        </p:spPr>
        <p:txBody>
          <a:bodyPr anchorCtr="0" anchor="t" bIns="91425" lIns="91425" spcFirstLastPara="1" rIns="91425" wrap="square" tIns="91425">
            <a:normAutofit lnSpcReduction="10000"/>
          </a:bodyPr>
          <a:lstStyle/>
          <a:p>
            <a:pPr indent="-292100" lvl="0" marL="457200" rtl="0" algn="l">
              <a:spcBef>
                <a:spcPts val="0"/>
              </a:spcBef>
              <a:spcAft>
                <a:spcPts val="0"/>
              </a:spcAft>
              <a:buSzPts val="1000"/>
              <a:buChar char="●"/>
            </a:pPr>
            <a:r>
              <a:rPr lang="en" sz="1000"/>
              <a:t>Frymor Greymend (1902-1910, 1910-1917), United Entosland Party (UEP)</a:t>
            </a:r>
            <a:endParaRPr sz="1000"/>
          </a:p>
          <a:p>
            <a:pPr indent="-292100" lvl="0" marL="457200" rtl="0" algn="l">
              <a:spcBef>
                <a:spcPts val="0"/>
              </a:spcBef>
              <a:spcAft>
                <a:spcPts val="0"/>
              </a:spcAft>
              <a:buSzPts val="1000"/>
              <a:buChar char="●"/>
            </a:pPr>
            <a:r>
              <a:rPr lang="en" sz="1000"/>
              <a:t>Transitional council (1917-1918), N/A</a:t>
            </a:r>
            <a:endParaRPr sz="1000"/>
          </a:p>
          <a:p>
            <a:pPr indent="-292100" lvl="0" marL="457200" rtl="0" algn="l">
              <a:spcBef>
                <a:spcPts val="0"/>
              </a:spcBef>
              <a:spcAft>
                <a:spcPts val="0"/>
              </a:spcAft>
              <a:buSzPts val="1000"/>
              <a:buChar char="●"/>
            </a:pPr>
            <a:r>
              <a:rPr lang="en" sz="1000"/>
              <a:t>Enric Sylvia (1918-1920, 1920-1922), The People’s Coalition (TPC)</a:t>
            </a:r>
            <a:endParaRPr sz="1000"/>
          </a:p>
          <a:p>
            <a:pPr indent="-292100" lvl="0" marL="457200" rtl="0" algn="l">
              <a:spcBef>
                <a:spcPts val="0"/>
              </a:spcBef>
              <a:spcAft>
                <a:spcPts val="0"/>
              </a:spcAft>
              <a:buSzPts val="1000"/>
              <a:buChar char="●"/>
            </a:pPr>
            <a:r>
              <a:rPr lang="en" sz="1000"/>
              <a:t>Ruil Wentyen (1922-1924), TPC</a:t>
            </a:r>
            <a:endParaRPr sz="1000"/>
          </a:p>
          <a:p>
            <a:pPr indent="-292100" lvl="0" marL="457200" rtl="0" algn="l">
              <a:spcBef>
                <a:spcPts val="0"/>
              </a:spcBef>
              <a:spcAft>
                <a:spcPts val="0"/>
              </a:spcAft>
              <a:buSzPts val="1000"/>
              <a:buChar char="●"/>
            </a:pPr>
            <a:r>
              <a:rPr lang="en" sz="1000"/>
              <a:t>Yelmor Quin (1924-1926, 1926-1928), The independent league (TIL)</a:t>
            </a:r>
            <a:endParaRPr sz="1000"/>
          </a:p>
          <a:p>
            <a:pPr indent="-292100" lvl="0" marL="457200" rtl="0" algn="l">
              <a:spcBef>
                <a:spcPts val="0"/>
              </a:spcBef>
              <a:spcAft>
                <a:spcPts val="0"/>
              </a:spcAft>
              <a:buSzPts val="1000"/>
              <a:buChar char="●"/>
            </a:pPr>
            <a:r>
              <a:rPr lang="en" sz="1000"/>
              <a:t>Nancy Quin (1928-1930), TIL</a:t>
            </a:r>
            <a:endParaRPr sz="1000"/>
          </a:p>
          <a:p>
            <a:pPr indent="-292100" lvl="0" marL="457200" rtl="0" algn="l">
              <a:spcBef>
                <a:spcPts val="0"/>
              </a:spcBef>
              <a:spcAft>
                <a:spcPts val="0"/>
              </a:spcAft>
              <a:buSzPts val="1000"/>
              <a:buChar char="●"/>
            </a:pPr>
            <a:r>
              <a:rPr lang="en" sz="1000"/>
              <a:t>Jedry Yelv (1930-1932, 1932-1934), TPC</a:t>
            </a:r>
            <a:endParaRPr sz="1000"/>
          </a:p>
          <a:p>
            <a:pPr indent="-292100" lvl="0" marL="457200" rtl="0" algn="l">
              <a:spcBef>
                <a:spcPts val="0"/>
              </a:spcBef>
              <a:spcAft>
                <a:spcPts val="0"/>
              </a:spcAft>
              <a:buSzPts val="1000"/>
              <a:buChar char="●"/>
            </a:pPr>
            <a:r>
              <a:rPr lang="en" sz="1000"/>
              <a:t>Erin Dres (1934-1936, 1936-1938, 1938-1940), TPC</a:t>
            </a:r>
            <a:endParaRPr sz="1000"/>
          </a:p>
          <a:p>
            <a:pPr indent="0" lvl="0" marL="0" rtl="0" algn="l">
              <a:spcBef>
                <a:spcPts val="1200"/>
              </a:spcBef>
              <a:spcAft>
                <a:spcPts val="0"/>
              </a:spcAft>
              <a:buNone/>
            </a:pPr>
            <a:r>
              <a:rPr lang="en" sz="1000"/>
              <a:t>(Constitutional </a:t>
            </a:r>
            <a:r>
              <a:rPr lang="en" sz="1000"/>
              <a:t>amendment</a:t>
            </a:r>
            <a:r>
              <a:rPr lang="en" sz="1000"/>
              <a:t> ratified expanding the time allowed in office)</a:t>
            </a:r>
            <a:endParaRPr sz="1000"/>
          </a:p>
          <a:p>
            <a:pPr indent="-292100" lvl="0" marL="457200" rtl="0" algn="l">
              <a:spcBef>
                <a:spcPts val="1200"/>
              </a:spcBef>
              <a:spcAft>
                <a:spcPts val="0"/>
              </a:spcAft>
              <a:buSzPts val="1000"/>
              <a:buChar char="●"/>
            </a:pPr>
            <a:r>
              <a:rPr lang="en" sz="1000"/>
              <a:t>Jedry Flem (1940-1944), the socialist party of Entosland (SPE)</a:t>
            </a:r>
            <a:endParaRPr sz="1000"/>
          </a:p>
          <a:p>
            <a:pPr indent="-292100" lvl="0" marL="457200" rtl="0" algn="l">
              <a:spcBef>
                <a:spcPts val="0"/>
              </a:spcBef>
              <a:spcAft>
                <a:spcPts val="0"/>
              </a:spcAft>
              <a:buSzPts val="1000"/>
              <a:buChar char="●"/>
            </a:pPr>
            <a:r>
              <a:rPr lang="en" sz="1000"/>
              <a:t>Ricel Drew (1944-1948, 1948-1952), UEP</a:t>
            </a:r>
            <a:endParaRPr sz="1000"/>
          </a:p>
          <a:p>
            <a:pPr indent="-292100" lvl="0" marL="457200" rtl="0" algn="l">
              <a:spcBef>
                <a:spcPts val="0"/>
              </a:spcBef>
              <a:spcAft>
                <a:spcPts val="0"/>
              </a:spcAft>
              <a:buSzPts val="1000"/>
              <a:buChar char="●"/>
            </a:pPr>
            <a:r>
              <a:rPr lang="en" sz="1000"/>
              <a:t>Ameia Entles (1952-1956, 1956-1960), UEP</a:t>
            </a:r>
            <a:endParaRPr sz="1000"/>
          </a:p>
          <a:p>
            <a:pPr indent="-292100" lvl="0" marL="457200" rtl="0" algn="l">
              <a:spcBef>
                <a:spcPts val="0"/>
              </a:spcBef>
              <a:spcAft>
                <a:spcPts val="0"/>
              </a:spcAft>
              <a:buSzPts val="1000"/>
              <a:buChar char="●"/>
            </a:pPr>
            <a:r>
              <a:rPr lang="en" sz="1000"/>
              <a:t>Harris Gouge (1960-1964, 1964-1968), TIL than the Entoslandish FIrst Party (EFP)</a:t>
            </a:r>
            <a:endParaRPr sz="1000"/>
          </a:p>
        </p:txBody>
      </p:sp>
      <p:sp>
        <p:nvSpPr>
          <p:cNvPr id="74" name="Google Shape;74;p16"/>
          <p:cNvSpPr txBox="1"/>
          <p:nvPr>
            <p:ph idx="1" type="body"/>
          </p:nvPr>
        </p:nvSpPr>
        <p:spPr>
          <a:xfrm>
            <a:off x="4572000" y="325354"/>
            <a:ext cx="4019700" cy="50031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t/>
            </a:r>
            <a:endParaRPr sz="1000"/>
          </a:p>
          <a:p>
            <a:pPr indent="-292100" lvl="0" marL="457200" rtl="0" algn="l">
              <a:spcBef>
                <a:spcPts val="1200"/>
              </a:spcBef>
              <a:spcAft>
                <a:spcPts val="0"/>
              </a:spcAft>
              <a:buSzPts val="1000"/>
              <a:buChar char="●"/>
            </a:pPr>
            <a:r>
              <a:rPr lang="en" sz="1000"/>
              <a:t>Ilmo Precpt (1968-1972), UEP [Amethyst crisis begins]</a:t>
            </a:r>
            <a:endParaRPr sz="1000"/>
          </a:p>
          <a:p>
            <a:pPr indent="-292100" lvl="0" marL="457200" rtl="0" algn="l">
              <a:spcBef>
                <a:spcPts val="0"/>
              </a:spcBef>
              <a:spcAft>
                <a:spcPts val="0"/>
              </a:spcAft>
              <a:buSzPts val="1000"/>
              <a:buChar char="●"/>
            </a:pPr>
            <a:r>
              <a:rPr lang="en" sz="1000"/>
              <a:t>Venclen Ulen (1972-1976, 1976-1980), SPE</a:t>
            </a:r>
            <a:endParaRPr sz="1000"/>
          </a:p>
          <a:p>
            <a:pPr indent="-292100" lvl="0" marL="457200" rtl="0" algn="l">
              <a:spcBef>
                <a:spcPts val="0"/>
              </a:spcBef>
              <a:spcAft>
                <a:spcPts val="0"/>
              </a:spcAft>
              <a:buSzPts val="1000"/>
              <a:buChar char="●"/>
            </a:pPr>
            <a:r>
              <a:rPr lang="en" sz="1000"/>
              <a:t>Yalana Ien (1980-1984), SPE</a:t>
            </a:r>
            <a:endParaRPr sz="1000"/>
          </a:p>
          <a:p>
            <a:pPr indent="-292100" lvl="0" marL="457200" rtl="0" algn="l">
              <a:spcBef>
                <a:spcPts val="0"/>
              </a:spcBef>
              <a:spcAft>
                <a:spcPts val="0"/>
              </a:spcAft>
              <a:buSzPts val="1000"/>
              <a:buChar char="●"/>
            </a:pPr>
            <a:r>
              <a:rPr lang="en" sz="1000"/>
              <a:t>Ricmor Klem (1984-1988, 1988-1992), EFP [Amethyst crisis ends and the war of the five nations begins]</a:t>
            </a:r>
            <a:endParaRPr sz="1000"/>
          </a:p>
          <a:p>
            <a:pPr indent="-292100" lvl="0" marL="457200" rtl="0" algn="l">
              <a:spcBef>
                <a:spcPts val="0"/>
              </a:spcBef>
              <a:spcAft>
                <a:spcPts val="0"/>
              </a:spcAft>
              <a:buSzPts val="1000"/>
              <a:buChar char="●"/>
            </a:pPr>
            <a:r>
              <a:rPr lang="en" sz="1000"/>
              <a:t>Frymor Helmend (1992-1996, 1996-2000) EFP [Entosland </a:t>
            </a:r>
            <a:r>
              <a:rPr lang="en" sz="1000"/>
              <a:t>withdrawals</a:t>
            </a:r>
            <a:r>
              <a:rPr lang="en" sz="1000"/>
              <a:t> from the war]</a:t>
            </a:r>
            <a:endParaRPr sz="1000"/>
          </a:p>
          <a:p>
            <a:pPr indent="-292100" lvl="0" marL="457200" rtl="0" algn="l">
              <a:spcBef>
                <a:spcPts val="0"/>
              </a:spcBef>
              <a:spcAft>
                <a:spcPts val="0"/>
              </a:spcAft>
              <a:buSzPts val="1000"/>
              <a:buChar char="●"/>
            </a:pPr>
            <a:r>
              <a:rPr lang="en" sz="1000"/>
              <a:t>Enric Jelan (2000-2004), UEP</a:t>
            </a:r>
            <a:endParaRPr sz="1000"/>
          </a:p>
          <a:p>
            <a:pPr indent="-292100" lvl="0" marL="457200" rtl="0" algn="l">
              <a:spcBef>
                <a:spcPts val="0"/>
              </a:spcBef>
              <a:spcAft>
                <a:spcPts val="0"/>
              </a:spcAft>
              <a:buSzPts val="1000"/>
              <a:buChar char="●"/>
            </a:pPr>
            <a:r>
              <a:rPr lang="en" sz="1000"/>
              <a:t>Erin Harry (2004-2008), TPC</a:t>
            </a:r>
            <a:endParaRPr sz="1000"/>
          </a:p>
          <a:p>
            <a:pPr indent="-292100" lvl="0" marL="457200" rtl="0" algn="l">
              <a:spcBef>
                <a:spcPts val="0"/>
              </a:spcBef>
              <a:spcAft>
                <a:spcPts val="0"/>
              </a:spcAft>
              <a:buSzPts val="1000"/>
              <a:buChar char="●"/>
            </a:pPr>
            <a:r>
              <a:rPr lang="en" sz="1000"/>
              <a:t>Enric Jelan (2008-2012), UEP</a:t>
            </a:r>
            <a:endParaRPr sz="1000"/>
          </a:p>
          <a:p>
            <a:pPr indent="-292100" lvl="0" marL="457200" rtl="0" algn="l">
              <a:spcBef>
                <a:spcPts val="0"/>
              </a:spcBef>
              <a:spcAft>
                <a:spcPts val="0"/>
              </a:spcAft>
              <a:buSzPts val="1000"/>
              <a:buChar char="●"/>
            </a:pPr>
            <a:r>
              <a:rPr lang="en" sz="1000"/>
              <a:t>Erin Harry (2012-2016), TPC</a:t>
            </a:r>
            <a:endParaRPr sz="1000"/>
          </a:p>
          <a:p>
            <a:pPr indent="-292100" lvl="0" marL="457200" rtl="0" algn="l">
              <a:spcBef>
                <a:spcPts val="0"/>
              </a:spcBef>
              <a:spcAft>
                <a:spcPts val="0"/>
              </a:spcAft>
              <a:buSzPts val="1000"/>
              <a:buChar char="●"/>
            </a:pPr>
            <a:r>
              <a:rPr lang="en" sz="1000"/>
              <a:t>Ameia Jemfry (2016-2020, 2020-2024), EFP</a:t>
            </a:r>
            <a:endParaRPr sz="1000"/>
          </a:p>
          <a:p>
            <a:pPr indent="-292100" lvl="0" marL="457200" rtl="0" algn="l">
              <a:spcBef>
                <a:spcPts val="0"/>
              </a:spcBef>
              <a:spcAft>
                <a:spcPts val="0"/>
              </a:spcAft>
              <a:buSzPts val="1000"/>
              <a:buChar char="●"/>
            </a:pPr>
            <a:r>
              <a:rPr lang="en" sz="1000"/>
              <a:t>Umend Johan (2024-2028, 2028-2032), UEP</a:t>
            </a:r>
            <a:endParaRPr sz="1000"/>
          </a:p>
          <a:p>
            <a:pPr indent="-292100" lvl="0" marL="457200" rtl="0" algn="l">
              <a:spcBef>
                <a:spcPts val="0"/>
              </a:spcBef>
              <a:spcAft>
                <a:spcPts val="0"/>
              </a:spcAft>
              <a:buSzPts val="1000"/>
              <a:buChar char="●"/>
            </a:pPr>
            <a:r>
              <a:rPr lang="en" sz="1000"/>
              <a:t>Jefen Espin (2032-2034), SPE [First ever impeachment following </a:t>
            </a:r>
            <a:r>
              <a:rPr lang="en" sz="1000"/>
              <a:t>margins</a:t>
            </a:r>
            <a:r>
              <a:rPr lang="en" sz="1000"/>
              <a:t> clause activation]</a:t>
            </a:r>
            <a:endParaRPr sz="1000"/>
          </a:p>
          <a:p>
            <a:pPr indent="-292100" lvl="0" marL="457200" rtl="0" algn="l">
              <a:spcBef>
                <a:spcPts val="0"/>
              </a:spcBef>
              <a:spcAft>
                <a:spcPts val="0"/>
              </a:spcAft>
              <a:buSzPts val="1000"/>
              <a:buChar char="●"/>
            </a:pPr>
            <a:r>
              <a:rPr lang="en" sz="1000"/>
              <a:t>Relmen Greymend (2034-2038, 2038-2042), TPC</a:t>
            </a:r>
            <a:endParaRPr sz="1000"/>
          </a:p>
          <a:p>
            <a:pPr indent="-292100" lvl="0" marL="457200" rtl="0" algn="l">
              <a:spcBef>
                <a:spcPts val="0"/>
              </a:spcBef>
              <a:spcAft>
                <a:spcPts val="0"/>
              </a:spcAft>
              <a:buSzPts val="1000"/>
              <a:buChar char="●"/>
            </a:pPr>
            <a:r>
              <a:rPr lang="en" sz="1000"/>
              <a:t>Arianna Lugen (2042-2046, 2046-2050), TPC</a:t>
            </a:r>
            <a:endParaRPr sz="1000"/>
          </a:p>
          <a:p>
            <a:pPr indent="-292100" lvl="0" marL="457200" rtl="0" algn="l">
              <a:spcBef>
                <a:spcPts val="0"/>
              </a:spcBef>
              <a:spcAft>
                <a:spcPts val="0"/>
              </a:spcAft>
              <a:buSzPts val="1000"/>
              <a:buChar char="●"/>
            </a:pPr>
            <a:r>
              <a:rPr lang="en" sz="1000"/>
              <a:t>Constel Umen (2050-2054, 2054-2058), The radical centrists (TRC) [Entoslandish reunification and the collapse of the Ameicof central government]</a:t>
            </a:r>
            <a:endParaRPr sz="1000"/>
          </a:p>
          <a:p>
            <a:pPr indent="-292100" lvl="0" marL="457200" rtl="0" algn="l">
              <a:spcBef>
                <a:spcPts val="0"/>
              </a:spcBef>
              <a:spcAft>
                <a:spcPts val="0"/>
              </a:spcAft>
              <a:buSzPts val="1000"/>
              <a:buChar char="●"/>
            </a:pPr>
            <a:r>
              <a:rPr lang="en" sz="1000"/>
              <a:t>Iani kline (2058-2062, 2062-2066), TRC [Entoslandish Ameicof nuclear </a:t>
            </a:r>
            <a:r>
              <a:rPr lang="en" sz="1000"/>
              <a:t>armament</a:t>
            </a:r>
            <a:r>
              <a:rPr lang="en" sz="1000"/>
              <a:t> extraction operation]</a:t>
            </a:r>
            <a:endParaRPr sz="1000"/>
          </a:p>
          <a:p>
            <a:pPr indent="-292100" lvl="0" marL="457200" rtl="0" algn="l">
              <a:spcBef>
                <a:spcPts val="0"/>
              </a:spcBef>
              <a:spcAft>
                <a:spcPts val="0"/>
              </a:spcAft>
              <a:buSzPts val="1000"/>
              <a:buChar char="●"/>
            </a:pPr>
            <a:r>
              <a:rPr lang="en" sz="1000"/>
              <a:t>Victor Rigt (2066-2070, 2070-2074). TRC</a:t>
            </a:r>
            <a:endParaRPr sz="1000"/>
          </a:p>
          <a:p>
            <a:pPr indent="-292100" lvl="0" marL="457200" rtl="0" algn="l">
              <a:spcBef>
                <a:spcPts val="0"/>
              </a:spcBef>
              <a:spcAft>
                <a:spcPts val="0"/>
              </a:spcAft>
              <a:buSzPts val="1000"/>
              <a:buChar char="●"/>
            </a:pPr>
            <a:r>
              <a:rPr lang="en" sz="1000"/>
              <a:t>Frymen Quin (2074-2078, 2078-2082), TPC</a:t>
            </a:r>
            <a:endParaRPr sz="1000"/>
          </a:p>
          <a:p>
            <a:pPr indent="-292100" lvl="0" marL="457200" rtl="0" algn="l">
              <a:spcBef>
                <a:spcPts val="0"/>
              </a:spcBef>
              <a:spcAft>
                <a:spcPts val="0"/>
              </a:spcAft>
              <a:buSzPts val="1000"/>
              <a:buChar char="●"/>
            </a:pPr>
            <a:r>
              <a:rPr lang="en" sz="1000"/>
              <a:t>Consrance Greymend (2082-2086), EFP</a:t>
            </a:r>
            <a:endParaRPr sz="1000"/>
          </a:p>
          <a:p>
            <a:pPr indent="-292100" lvl="0" marL="457200" rtl="0" algn="l">
              <a:spcBef>
                <a:spcPts val="0"/>
              </a:spcBef>
              <a:spcAft>
                <a:spcPts val="0"/>
              </a:spcAft>
              <a:buSzPts val="1000"/>
              <a:buChar char="●"/>
            </a:pPr>
            <a:r>
              <a:rPr lang="en" sz="1000"/>
              <a:t>Glenda Eirman (2086-2090), TPC</a:t>
            </a:r>
            <a:endParaRPr sz="1000"/>
          </a:p>
          <a:p>
            <a:pPr indent="-292100" lvl="0" marL="457200" rtl="0" algn="l">
              <a:spcBef>
                <a:spcPts val="0"/>
              </a:spcBef>
              <a:spcAft>
                <a:spcPts val="0"/>
              </a:spcAft>
              <a:buSzPts val="1000"/>
              <a:buChar char="●"/>
            </a:pPr>
            <a:r>
              <a:rPr lang="en" sz="1000"/>
              <a:t>Trenton Glade (2090-2094, 2094-2098), TRC [Cordyceps Ameicovis outbreak and Estorian resurgence]</a:t>
            </a:r>
            <a:endParaRPr sz="1000"/>
          </a:p>
          <a:p>
            <a:pPr indent="0" lvl="0" marL="0" rtl="0" algn="l">
              <a:spcBef>
                <a:spcPts val="1200"/>
              </a:spcBef>
              <a:spcAft>
                <a:spcPts val="1200"/>
              </a:spcAft>
              <a:buNone/>
            </a:pPr>
            <a:r>
              <a:t/>
            </a:r>
            <a:endParaRPr sz="1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ctrTitle"/>
          </p:nvPr>
        </p:nvSpPr>
        <p:spPr>
          <a:xfrm>
            <a:off x="249175" y="2133050"/>
            <a:ext cx="8520600" cy="1001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Governmental Structure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Political Factions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0" name="Google Shape;90;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